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CCBF38AA-59B0-4E5A-BDBB-EFA721059B17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2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LibreOffice/7.0.3.1$Windows_X86_64 LibreOffice_project/d7547858d014d4cf69878db179d326fc3483e082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2020-12-30T12:12:58Z</dcterms:created>
  <dc:creator/>
  <dc:description/>
  <dc:language>ru-RU</dc:language>
  <cp:lastModifiedBy/>
  <cp:revision>0</cp:revision>
  <dc:subject/>
  <dc:title/>
</cp:coreProperties>
</file>